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470" r:id="rId4"/>
    <p:sldId id="462" r:id="rId5"/>
    <p:sldId id="466" r:id="rId6"/>
    <p:sldId id="465" r:id="rId7"/>
    <p:sldId id="463" r:id="rId8"/>
    <p:sldId id="464" r:id="rId9"/>
    <p:sldId id="468" r:id="rId10"/>
    <p:sldId id="467" r:id="rId11"/>
    <p:sldId id="469" r:id="rId12"/>
    <p:sldId id="472" r:id="rId13"/>
    <p:sldId id="413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FFCC00"/>
    <a:srgbClr val="005D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BC27B-9495-4B38-A4F7-A47E47835F4B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E0385-DF5C-4833-B1AA-300C169DF0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7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95192"/>
      </p:ext>
    </p:extLst>
  </p:cSld>
  <p:clrMapOvr>
    <a:masterClrMapping/>
  </p:clrMapOvr>
  <p:transition advClick="0" advTm="3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215083"/>
      </p:ext>
    </p:extLst>
  </p:cSld>
  <p:clrMapOvr>
    <a:masterClrMapping/>
  </p:clrMapOvr>
  <p:transition advClick="0" advTm="3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831955"/>
      </p:ext>
    </p:extLst>
  </p:cSld>
  <p:clrMapOvr>
    <a:masterClrMapping/>
  </p:clrMapOvr>
  <p:transition advClick="0" advTm="3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884423"/>
      </p:ext>
    </p:extLst>
  </p:cSld>
  <p:clrMapOvr>
    <a:masterClrMapping/>
  </p:clrMapOvr>
  <p:transition advClick="0" advTm="3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480677"/>
      </p:ext>
    </p:extLst>
  </p:cSld>
  <p:clrMapOvr>
    <a:masterClrMapping/>
  </p:clrMapOvr>
  <p:transition advClick="0" advTm="3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875798"/>
      </p:ext>
    </p:extLst>
  </p:cSld>
  <p:clrMapOvr>
    <a:masterClrMapping/>
  </p:clrMapOvr>
  <p:transition advClick="0" advTm="3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507369"/>
      </p:ext>
    </p:extLst>
  </p:cSld>
  <p:clrMapOvr>
    <a:masterClrMapping/>
  </p:clrMapOvr>
  <p:transition advClick="0" advTm="3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237402"/>
      </p:ext>
    </p:extLst>
  </p:cSld>
  <p:clrMapOvr>
    <a:masterClrMapping/>
  </p:clrMapOvr>
  <p:transition advClick="0" advTm="3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863529"/>
      </p:ext>
    </p:extLst>
  </p:cSld>
  <p:clrMapOvr>
    <a:masterClrMapping/>
  </p:clrMapOvr>
  <p:transition advClick="0" advTm="3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782124"/>
      </p:ext>
    </p:extLst>
  </p:cSld>
  <p:clrMapOvr>
    <a:masterClrMapping/>
  </p:clrMapOvr>
  <p:transition advClick="0" advTm="3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467091"/>
      </p:ext>
    </p:extLst>
  </p:cSld>
  <p:clrMapOvr>
    <a:masterClrMapping/>
  </p:clrMapOvr>
  <p:transition advClick="0" advTm="3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4ADD7-1C73-46E7-AC6B-8C9F0866AAA3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57254-59AA-4AF8-A38F-1CC6E386754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0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789146" y="1566761"/>
            <a:ext cx="27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  <a:latin typeface="Cambria" pitchFamily="18" charset="0"/>
                <a:cs typeface="Arial" pitchFamily="34" charset="0"/>
              </a:rPr>
              <a:t>ROTARY INTERNATIONAL</a:t>
            </a:r>
            <a:endParaRPr lang="pt-BR" sz="1600" b="1" dirty="0">
              <a:solidFill>
                <a:schemeClr val="bg1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59632" y="3368605"/>
            <a:ext cx="68407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smtClean="0">
                <a:solidFill>
                  <a:srgbClr val="FFCC00"/>
                </a:solidFill>
                <a:latin typeface="Cambria" pitchFamily="18" charset="0"/>
                <a:cs typeface="Arial" pitchFamily="34" charset="0"/>
              </a:rPr>
              <a:t>Sistema de Mapa de Arrecadação da Fundação Rotária </a:t>
            </a:r>
            <a:r>
              <a:rPr lang="es-ES" sz="2600" b="1" dirty="0" smtClean="0">
                <a:solidFill>
                  <a:srgbClr val="FFCC00"/>
                </a:solidFill>
                <a:latin typeface="Cambria" pitchFamily="18" charset="0"/>
                <a:cs typeface="Arial" pitchFamily="34" charset="0"/>
              </a:rPr>
              <a:t>–</a:t>
            </a:r>
            <a:r>
              <a:rPr lang="pt-BR" sz="2600" b="1" dirty="0" smtClean="0">
                <a:solidFill>
                  <a:srgbClr val="FFCC00"/>
                </a:solidFill>
                <a:latin typeface="Cambria" pitchFamily="18" charset="0"/>
                <a:cs typeface="Arial" pitchFamily="34" charset="0"/>
              </a:rPr>
              <a:t> Distrito 4420</a:t>
            </a:r>
            <a:endParaRPr lang="pt-BR" sz="2600" b="1" dirty="0">
              <a:solidFill>
                <a:srgbClr val="FFCC00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2" name="Imagen 1" descr="rotary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6672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93285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>Mapa de arrecadação</a:t>
            </a: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	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pic>
        <p:nvPicPr>
          <p:cNvPr id="3" name="Imagen 2" descr="Captura de Tela 2014-11-24 às 20.12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5" y="1412776"/>
            <a:ext cx="9144000" cy="5065840"/>
          </a:xfrm>
          <a:prstGeom prst="rect">
            <a:avLst/>
          </a:prstGeom>
        </p:spPr>
      </p:pic>
      <p:sp>
        <p:nvSpPr>
          <p:cNvPr id="25" name="Marco 24"/>
          <p:cNvSpPr/>
          <p:nvPr/>
        </p:nvSpPr>
        <p:spPr>
          <a:xfrm>
            <a:off x="395536" y="3861048"/>
            <a:ext cx="5256584" cy="28803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9" name="Imagen 8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36874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>Mapa de arrecadação</a:t>
            </a: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- Exemplo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39552" y="450912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Empresa Cidad</a:t>
            </a:r>
            <a:r>
              <a:rPr lang="pt-BR" dirty="0"/>
              <a:t>ã</a:t>
            </a:r>
            <a:r>
              <a:rPr lang="pt-BR" dirty="0" smtClean="0"/>
              <a:t>: Número de empresas cidadãs do clube que efetivaram o depósito em 2012 -2013.</a:t>
            </a:r>
            <a:endParaRPr lang="pt-BR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539552" y="508518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Seguro Solidário: Número de apólices do clube na </a:t>
            </a:r>
            <a:r>
              <a:rPr lang="pt-BR" dirty="0" smtClean="0"/>
              <a:t>Porto </a:t>
            </a:r>
            <a:r>
              <a:rPr lang="pt-BR" dirty="0" smtClean="0"/>
              <a:t>Seguro no ano de 2012 -2013.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39552" y="393305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PHS: Número de sócios PHS que fizeram a contribuição no ano 2012 </a:t>
            </a:r>
            <a:r>
              <a:rPr lang="es-ES" dirty="0" smtClean="0"/>
              <a:t>–</a:t>
            </a:r>
            <a:r>
              <a:rPr lang="pt-BR" dirty="0" smtClean="0"/>
              <a:t> 2013.</a:t>
            </a:r>
            <a:endParaRPr lang="pt-BR" dirty="0"/>
          </a:p>
        </p:txBody>
      </p:sp>
      <p:pic>
        <p:nvPicPr>
          <p:cNvPr id="4" name="Imagen 3" descr="Captura de Tela 2014-11-24 às 20.45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12976"/>
            <a:ext cx="7988300" cy="457200"/>
          </a:xfrm>
          <a:prstGeom prst="rect">
            <a:avLst/>
          </a:prstGeom>
        </p:spPr>
      </p:pic>
      <p:pic>
        <p:nvPicPr>
          <p:cNvPr id="7" name="Imagen 6" descr="Captura de Tela 2014-11-24 às 20.46.3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7912100" cy="774700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2915816" y="2564904"/>
            <a:ext cx="822960" cy="10389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26" name="Rectángulo 25"/>
          <p:cNvSpPr/>
          <p:nvPr/>
        </p:nvSpPr>
        <p:spPr>
          <a:xfrm>
            <a:off x="3779912" y="2564904"/>
            <a:ext cx="1008112" cy="10389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27" name="Rectángulo 26"/>
          <p:cNvSpPr/>
          <p:nvPr/>
        </p:nvSpPr>
        <p:spPr>
          <a:xfrm>
            <a:off x="4829160" y="2564904"/>
            <a:ext cx="966976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28" name="Rectángulo 27"/>
          <p:cNvSpPr/>
          <p:nvPr/>
        </p:nvSpPr>
        <p:spPr>
          <a:xfrm>
            <a:off x="5796136" y="2492896"/>
            <a:ext cx="432048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31" name="Rectángulo 30"/>
          <p:cNvSpPr/>
          <p:nvPr/>
        </p:nvSpPr>
        <p:spPr>
          <a:xfrm>
            <a:off x="6228184" y="2564904"/>
            <a:ext cx="1038984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32" name="Rectángulo 31"/>
          <p:cNvSpPr/>
          <p:nvPr/>
        </p:nvSpPr>
        <p:spPr>
          <a:xfrm>
            <a:off x="7308304" y="2564904"/>
            <a:ext cx="1152128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pic>
        <p:nvPicPr>
          <p:cNvPr id="16" name="Imagen 15" descr="rotary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61582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7" grpId="0"/>
      <p:bldP spid="40" grpId="0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>Mapa de arrecadação</a:t>
            </a: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- 3 </a:t>
            </a:r>
            <a:r>
              <a:rPr lang="pt-BR" sz="2000" b="1" dirty="0">
                <a:solidFill>
                  <a:schemeClr val="bg1"/>
                </a:solidFill>
                <a:latin typeface="Cambria" pitchFamily="18" charset="0"/>
              </a:rPr>
              <a:t>Ú</a:t>
            </a: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ltimos </a:t>
            </a:r>
            <a:r>
              <a:rPr lang="pt-BR" sz="2000" b="1" dirty="0">
                <a:solidFill>
                  <a:schemeClr val="bg1"/>
                </a:solidFill>
                <a:latin typeface="Cambria" pitchFamily="18" charset="0"/>
              </a:rPr>
              <a:t>E</a:t>
            </a: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xercícios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2915816" y="2564904"/>
            <a:ext cx="822960" cy="10389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26" name="Rectángulo 25"/>
          <p:cNvSpPr/>
          <p:nvPr/>
        </p:nvSpPr>
        <p:spPr>
          <a:xfrm>
            <a:off x="3779912" y="2564904"/>
            <a:ext cx="1008112" cy="10389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27" name="Rectángulo 26"/>
          <p:cNvSpPr/>
          <p:nvPr/>
        </p:nvSpPr>
        <p:spPr>
          <a:xfrm>
            <a:off x="4829160" y="2564904"/>
            <a:ext cx="966976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28" name="Rectángulo 27"/>
          <p:cNvSpPr/>
          <p:nvPr/>
        </p:nvSpPr>
        <p:spPr>
          <a:xfrm>
            <a:off x="5796136" y="2492896"/>
            <a:ext cx="432048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31" name="Rectángulo 30"/>
          <p:cNvSpPr/>
          <p:nvPr/>
        </p:nvSpPr>
        <p:spPr>
          <a:xfrm>
            <a:off x="6228184" y="2564904"/>
            <a:ext cx="1038984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32" name="Rectángulo 31"/>
          <p:cNvSpPr/>
          <p:nvPr/>
        </p:nvSpPr>
        <p:spPr>
          <a:xfrm>
            <a:off x="7308304" y="2564904"/>
            <a:ext cx="1152128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7357"/>
            <a:ext cx="9144000" cy="3263286"/>
          </a:xfrm>
          <a:prstGeom prst="rect">
            <a:avLst/>
          </a:prstGeom>
        </p:spPr>
      </p:pic>
      <p:pic>
        <p:nvPicPr>
          <p:cNvPr id="12" name="Imagen 11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14583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>Fim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03848" y="1412776"/>
            <a:ext cx="2277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5DAA"/>
                </a:solidFill>
                <a:latin typeface="Cambria" pitchFamily="18" charset="0"/>
              </a:rPr>
              <a:t>“Dúvidas”</a:t>
            </a:r>
          </a:p>
        </p:txBody>
      </p:sp>
      <p:pic>
        <p:nvPicPr>
          <p:cNvPr id="3" name="Imagen 2" descr="Captura de Tela 2014-11-24 às 22.48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04864"/>
            <a:ext cx="2904480" cy="3260131"/>
          </a:xfrm>
          <a:prstGeom prst="rect">
            <a:avLst/>
          </a:prstGeom>
        </p:spPr>
      </p:pic>
      <p:sp>
        <p:nvSpPr>
          <p:cNvPr id="9" name="Retângulo 6"/>
          <p:cNvSpPr/>
          <p:nvPr/>
        </p:nvSpPr>
        <p:spPr>
          <a:xfrm>
            <a:off x="3733463" y="5805264"/>
            <a:ext cx="13627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005DAA"/>
                </a:solidFill>
                <a:latin typeface="Cambria" pitchFamily="18" charset="0"/>
              </a:rPr>
              <a:t>“Fim”</a:t>
            </a:r>
          </a:p>
        </p:txBody>
      </p:sp>
      <p:pic>
        <p:nvPicPr>
          <p:cNvPr id="8" name="Imagen 7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  <p:pic>
        <p:nvPicPr>
          <p:cNvPr id="10" name="Imagen 9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3012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58865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915309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A Importância deste Sistema	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7" name="Imagen 6" descr="rotary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23528" y="1268760"/>
            <a:ext cx="84969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Permitir que os Presidentes tenham acesso rápido à informação sobre o </a:t>
            </a:r>
            <a:r>
              <a:rPr lang="pt-BR" sz="2400" dirty="0">
                <a:solidFill>
                  <a:srgbClr val="FF0000"/>
                </a:solidFill>
              </a:rPr>
              <a:t>desempenho</a:t>
            </a:r>
            <a:r>
              <a:rPr lang="pt-BR" sz="2400" dirty="0"/>
              <a:t> de seu Club, tendo como parâmetro a evolução dos últimos anos e a comparação com os demais </a:t>
            </a:r>
            <a:r>
              <a:rPr lang="pt-BR" sz="2400" dirty="0" err="1"/>
              <a:t>Clubs</a:t>
            </a:r>
            <a:r>
              <a:rPr lang="pt-BR" sz="2400" dirty="0"/>
              <a:t> de sua área.</a:t>
            </a:r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395536" y="3068960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Permitir que os Governadores Assistentes tenham as mesmas informações ajudando na </a:t>
            </a:r>
            <a:r>
              <a:rPr lang="pt-BR" sz="2400" dirty="0">
                <a:solidFill>
                  <a:srgbClr val="FF0000"/>
                </a:solidFill>
              </a:rPr>
              <a:t>orientação</a:t>
            </a:r>
            <a:r>
              <a:rPr lang="pt-BR" sz="2400" dirty="0"/>
              <a:t> aos </a:t>
            </a:r>
            <a:r>
              <a:rPr lang="pt-BR" sz="2400" dirty="0" err="1"/>
              <a:t>Clubs</a:t>
            </a:r>
            <a:r>
              <a:rPr lang="pt-BR" sz="2400" dirty="0"/>
              <a:t> de sua área.</a:t>
            </a:r>
          </a:p>
          <a:p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395536" y="4149080"/>
            <a:ext cx="84969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Proporcionar à Comissão Distrital da Fundação </a:t>
            </a:r>
            <a:r>
              <a:rPr lang="pt-BR" sz="2400" dirty="0" smtClean="0"/>
              <a:t>Rotária </a:t>
            </a:r>
            <a:r>
              <a:rPr lang="pt-BR" sz="2400" dirty="0"/>
              <a:t>uma visão ampla sobre a </a:t>
            </a:r>
            <a:r>
              <a:rPr lang="pt-BR" sz="2400" dirty="0">
                <a:solidFill>
                  <a:srgbClr val="FF0000"/>
                </a:solidFill>
              </a:rPr>
              <a:t>situação</a:t>
            </a:r>
            <a:r>
              <a:rPr lang="pt-BR" sz="2400" dirty="0"/>
              <a:t> atual de arrecadações, bem como a sua </a:t>
            </a:r>
            <a:r>
              <a:rPr lang="pt-BR" sz="2400" dirty="0">
                <a:solidFill>
                  <a:srgbClr val="FF0000"/>
                </a:solidFill>
              </a:rPr>
              <a:t>evolução</a:t>
            </a:r>
            <a:r>
              <a:rPr lang="pt-BR" sz="2400" dirty="0"/>
              <a:t> no tempo.</a:t>
            </a:r>
            <a:endParaRPr lang="es-ES" sz="2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95536" y="557994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Será utilizado como </a:t>
            </a:r>
            <a:r>
              <a:rPr lang="pt-BR" sz="2400" dirty="0" err="1" smtClean="0"/>
              <a:t>refer</a:t>
            </a:r>
            <a:r>
              <a:rPr lang="fr-FR" sz="2400" dirty="0" err="1"/>
              <a:t>ê</a:t>
            </a:r>
            <a:r>
              <a:rPr lang="pt-BR" sz="2400" dirty="0" err="1" smtClean="0"/>
              <a:t>ncia</a:t>
            </a:r>
            <a:r>
              <a:rPr lang="pt-BR" sz="2400" dirty="0" smtClean="0"/>
              <a:t> em PETS para definir metas presidenciais.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38936874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Tela de </a:t>
            </a:r>
            <a:r>
              <a:rPr lang="pt-BR" sz="2000" b="1" dirty="0" err="1" smtClean="0">
                <a:solidFill>
                  <a:schemeClr val="bg1"/>
                </a:solidFill>
                <a:latin typeface="Cambria" pitchFamily="18" charset="0"/>
              </a:rPr>
              <a:t>Login</a:t>
            </a: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	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pic>
        <p:nvPicPr>
          <p:cNvPr id="13" name="Imagen 12" descr="Captura de Tela 2014-11-24 às 20.17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6" y="1556792"/>
            <a:ext cx="9286202" cy="3100322"/>
          </a:xfrm>
          <a:prstGeom prst="rect">
            <a:avLst/>
          </a:prstGeom>
        </p:spPr>
      </p:pic>
      <p:sp>
        <p:nvSpPr>
          <p:cNvPr id="15" name="Flecha izquierda 14"/>
          <p:cNvSpPr/>
          <p:nvPr/>
        </p:nvSpPr>
        <p:spPr>
          <a:xfrm>
            <a:off x="3059832" y="3645024"/>
            <a:ext cx="864096" cy="6480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aixaDeTexto 10"/>
          <p:cNvSpPr txBox="1"/>
          <p:nvPr/>
        </p:nvSpPr>
        <p:spPr>
          <a:xfrm>
            <a:off x="4067944" y="3645024"/>
            <a:ext cx="4608512" cy="1283910"/>
          </a:xfrm>
          <a:prstGeom prst="leftArrow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Clicar em Primeiro Acesso</a:t>
            </a:r>
            <a:r>
              <a:rPr lang="pt-BR" dirty="0"/>
              <a:t> </a:t>
            </a:r>
            <a:r>
              <a:rPr lang="pt-BR" dirty="0" smtClean="0"/>
              <a:t>para fazer o cadastro</a:t>
            </a:r>
            <a:endParaRPr lang="pt-BR" dirty="0"/>
          </a:p>
        </p:txBody>
      </p:sp>
      <p:pic>
        <p:nvPicPr>
          <p:cNvPr id="8" name="Imagen 7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39722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915309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Primeiro Acesso	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3" name="Imagen 2" descr="Captura de Tela 2014-11-24 às 20.09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1988840"/>
            <a:ext cx="9144000" cy="3037172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76256" y="386104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Escolher a opção do cargo.</a:t>
            </a:r>
            <a:endParaRPr lang="pt-BR" dirty="0"/>
          </a:p>
        </p:txBody>
      </p:sp>
      <p:sp>
        <p:nvSpPr>
          <p:cNvPr id="10" name="Flecha izquierda 9"/>
          <p:cNvSpPr/>
          <p:nvPr/>
        </p:nvSpPr>
        <p:spPr>
          <a:xfrm>
            <a:off x="5508104" y="3933056"/>
            <a:ext cx="864096" cy="6480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36874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Primeiro Acesso </a:t>
            </a:r>
            <a:r>
              <a:rPr lang="es-ES" sz="2000" b="1" dirty="0" smtClean="0">
                <a:solidFill>
                  <a:schemeClr val="bg1"/>
                </a:solidFill>
                <a:latin typeface="Cambria" pitchFamily="18" charset="0"/>
              </a:rPr>
              <a:t>–</a:t>
            </a: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 GOVERNADOR ASSISTENTE	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59150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5940152" y="42930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Escolher seu nome</a:t>
            </a:r>
            <a:endParaRPr lang="pt-BR" dirty="0"/>
          </a:p>
        </p:txBody>
      </p:sp>
      <p:sp>
        <p:nvSpPr>
          <p:cNvPr id="9" name="Flecha izquierda 8"/>
          <p:cNvSpPr/>
          <p:nvPr/>
        </p:nvSpPr>
        <p:spPr>
          <a:xfrm>
            <a:off x="4932040" y="4149080"/>
            <a:ext cx="864096" cy="6480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36874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Criando o seu usuário	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606340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6372200" y="42930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Preencher dados</a:t>
            </a:r>
            <a:endParaRPr lang="pt-BR" dirty="0"/>
          </a:p>
        </p:txBody>
      </p:sp>
      <p:sp>
        <p:nvSpPr>
          <p:cNvPr id="9" name="Flecha izquierda 8"/>
          <p:cNvSpPr/>
          <p:nvPr/>
        </p:nvSpPr>
        <p:spPr>
          <a:xfrm>
            <a:off x="4932040" y="4149080"/>
            <a:ext cx="864096" cy="6480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36874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Primeiro Acesso - PRESIDENTE	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7416824" cy="390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ixaDeTexto 11"/>
          <p:cNvSpPr txBox="1"/>
          <p:nvPr/>
        </p:nvSpPr>
        <p:spPr>
          <a:xfrm>
            <a:off x="2915816" y="30689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Escolher a área</a:t>
            </a:r>
            <a:endParaRPr lang="pt-BR" dirty="0"/>
          </a:p>
        </p:txBody>
      </p:sp>
      <p:sp>
        <p:nvSpPr>
          <p:cNvPr id="10" name="Flecha izquierda 9"/>
          <p:cNvSpPr/>
          <p:nvPr/>
        </p:nvSpPr>
        <p:spPr>
          <a:xfrm>
            <a:off x="1619672" y="2924944"/>
            <a:ext cx="864096" cy="6480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 izquierda 12"/>
          <p:cNvSpPr/>
          <p:nvPr/>
        </p:nvSpPr>
        <p:spPr>
          <a:xfrm>
            <a:off x="4644008" y="4077072"/>
            <a:ext cx="864096" cy="64807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36874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>Cadastrando usuário</a:t>
            </a:r>
            <a:r>
              <a:rPr lang="pt-BR" sz="2000" b="1" dirty="0" smtClean="0">
                <a:solidFill>
                  <a:schemeClr val="bg1"/>
                </a:solidFill>
                <a:latin typeface="Cambria" pitchFamily="18" charset="0"/>
              </a:rPr>
              <a:t>	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3586"/>
            <a:ext cx="6228184" cy="4459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11"/>
          <p:cNvSpPr txBox="1"/>
          <p:nvPr/>
        </p:nvSpPr>
        <p:spPr>
          <a:xfrm>
            <a:off x="4572000" y="38610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Preenchendo dados</a:t>
            </a:r>
            <a:endParaRPr lang="pt-BR" dirty="0"/>
          </a:p>
        </p:txBody>
      </p:sp>
      <p:pic>
        <p:nvPicPr>
          <p:cNvPr id="8" name="Imagen 7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36874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098" y="0"/>
            <a:ext cx="6009828" cy="980728"/>
          </a:xfrm>
          <a:solidFill>
            <a:srgbClr val="005DAA"/>
          </a:solidFill>
        </p:spPr>
        <p:txBody>
          <a:bodyPr>
            <a:normAutofit/>
          </a:bodyPr>
          <a:lstStyle/>
          <a:p>
            <a:pPr algn="l"/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>Tela de </a:t>
            </a:r>
            <a:r>
              <a:rPr lang="pt-BR" sz="1800" b="1" dirty="0" err="1" smtClean="0">
                <a:solidFill>
                  <a:schemeClr val="bg1"/>
                </a:solidFill>
                <a:latin typeface="Georgia" pitchFamily="18" charset="0"/>
              </a:rPr>
              <a:t>Login</a:t>
            </a:r>
            <a:r>
              <a:rPr lang="pt-BR" sz="1800" b="1" dirty="0" smtClean="0">
                <a:solidFill>
                  <a:schemeClr val="bg1"/>
                </a:solidFill>
                <a:latin typeface="Georgia" pitchFamily="18" charset="0"/>
              </a:rPr>
              <a:t> com usuário cadastrado</a:t>
            </a:r>
            <a:endParaRPr lang="pt-BR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998388" y="0"/>
            <a:ext cx="3157042" cy="980728"/>
          </a:xfrm>
          <a:prstGeom prst="rect">
            <a:avLst/>
          </a:prstGeom>
          <a:solidFill>
            <a:srgbClr val="005DA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>
              <a:solidFill>
                <a:srgbClr val="FFCC00"/>
              </a:solidFill>
              <a:latin typeface="Georgia" pitchFamily="18" charset="0"/>
            </a:endParaRPr>
          </a:p>
          <a:p>
            <a:pPr algn="r"/>
            <a:endParaRPr lang="pt-BR" sz="1000" b="1" dirty="0" smtClean="0">
              <a:solidFill>
                <a:srgbClr val="FFCC00"/>
              </a:solidFill>
              <a:latin typeface="Georgia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59150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rotary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72008"/>
            <a:ext cx="836712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36874"/>
      </p:ext>
    </p:extLst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207</Words>
  <Application>Microsoft Office PowerPoint</Application>
  <PresentationFormat>Apresentação na tela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Georgia</vt:lpstr>
      <vt:lpstr>Tema do Office</vt:lpstr>
      <vt:lpstr>Apresentação do PowerPoint</vt:lpstr>
      <vt:lpstr> A Importância deste Sistema </vt:lpstr>
      <vt:lpstr> Tela de Login </vt:lpstr>
      <vt:lpstr> Primeiro Acesso </vt:lpstr>
      <vt:lpstr> Primeiro Acesso – GOVERNADOR ASSISTENTE </vt:lpstr>
      <vt:lpstr> Criando o seu usuário </vt:lpstr>
      <vt:lpstr> Primeiro Acesso - PRESIDENTE </vt:lpstr>
      <vt:lpstr>Cadastrando usuário </vt:lpstr>
      <vt:lpstr>Tela de Login com usuário cadastrado</vt:lpstr>
      <vt:lpstr>Mapa de arrecadação </vt:lpstr>
      <vt:lpstr>Mapa de arrecadação- Exemplo</vt:lpstr>
      <vt:lpstr>Mapa de arrecadação- 3 Últimos Exercícios</vt:lpstr>
      <vt:lpstr> 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Allan</dc:creator>
  <cp:lastModifiedBy>GISELE MELLO</cp:lastModifiedBy>
  <cp:revision>100</cp:revision>
  <dcterms:created xsi:type="dcterms:W3CDTF">2012-12-05T01:06:52Z</dcterms:created>
  <dcterms:modified xsi:type="dcterms:W3CDTF">2014-11-26T20:42:15Z</dcterms:modified>
</cp:coreProperties>
</file>