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0DF3EF1-A985-4AFC-88FA-E5C70D5CA06B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2B2E-2E2E-462E-9C51-CCC44A3BC9F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E769-5A7F-4ACE-9762-B1214EEEA017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779-28AE-47B0-9777-C2298787F5F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D435-2708-469F-8531-1FC705B0A25E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310C-D694-4CD4-8FC6-7D100DFC23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1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FCF1-CDA5-4DED-91C0-E1D9226F525E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332C-692F-4284-BC61-B8B7086C1C5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1305-9F25-4F0E-B17B-82FB9395B442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D592-5988-47EF-8ADD-DE07DDA11F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E33F-F331-4A3A-867E-5230E11149D8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EDD2-8E4E-4198-9E7D-4EFF553D61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7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8B93-16FC-4161-A61A-BA4EC6B68BE6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D87E-7246-40EE-AECD-865987D2D41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6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46E8-F789-4E56-8B96-5EDEB447A848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F4BB-C6FC-400B-89E0-EBD7117A40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8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453BD-45EB-4907-84C4-84E5019ED998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292B-5BCD-4BF5-85AB-A06007D284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3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71CB-7B07-4429-BFB5-07574FAA6F5C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499B-27C3-4643-AF15-D105B228563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3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54EB-4150-4BA3-9527-D337E22D2E91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4A16-317A-4BA9-A0F1-60EF137C63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E57BBF1-70DE-4766-823D-258C65778303}" type="datetimeFigureOut">
              <a:rPr lang="en-US"/>
              <a:pPr>
                <a:defRPr/>
              </a:pPr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838FD64-5BC6-404E-8A3E-A7F453B776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6" r:id="rId2"/>
    <p:sldLayoutId id="2147483703" r:id="rId3"/>
    <p:sldLayoutId id="2147483697" r:id="rId4"/>
    <p:sldLayoutId id="2147483698" r:id="rId5"/>
    <p:sldLayoutId id="2147483699" r:id="rId6"/>
    <p:sldLayoutId id="2147483704" r:id="rId7"/>
    <p:sldLayoutId id="2147483700" r:id="rId8"/>
    <p:sldLayoutId id="2147483705" r:id="rId9"/>
    <p:sldLayoutId id="2147483701" r:id="rId10"/>
    <p:sldLayoutId id="2147483706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59350"/>
            <a:ext cx="7772400" cy="1463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Fundação Rotária</a:t>
            </a:r>
            <a:b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Subcomissão de Arrecadação</a:t>
            </a:r>
            <a:b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Distrito 4420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59350"/>
            <a:ext cx="3200400" cy="1463675"/>
          </a:xfrm>
        </p:spPr>
        <p:txBody>
          <a:bodyPr rtlCol="0"/>
          <a:lstStyle/>
          <a:p>
            <a:pPr fontAlgn="auto">
              <a:defRPr/>
            </a:pPr>
            <a:r>
              <a:rPr lang="pt-BR" dirty="0" smtClean="0"/>
              <a:t>Seminário Distrital da Fundação Rotária do Distrito 4420</a:t>
            </a:r>
          </a:p>
          <a:p>
            <a:pPr fontAlgn="auto">
              <a:defRPr/>
            </a:pPr>
            <a:r>
              <a:rPr lang="pt-BR" dirty="0" smtClean="0"/>
              <a:t>Ano 2014-2015</a:t>
            </a:r>
          </a:p>
        </p:txBody>
      </p:sp>
      <p:pic>
        <p:nvPicPr>
          <p:cNvPr id="717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788025"/>
            <a:ext cx="2465387" cy="882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Participação dos Rotarianos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938" y="2633663"/>
            <a:ext cx="9720262" cy="2006600"/>
          </a:xfrm>
        </p:spPr>
      </p:pic>
      <p:sp>
        <p:nvSpPr>
          <p:cNvPr id="6" name="CaixaDeTexto 5"/>
          <p:cNvSpPr txBox="1"/>
          <p:nvPr/>
        </p:nvSpPr>
        <p:spPr>
          <a:xfrm>
            <a:off x="1268413" y="5726113"/>
            <a:ext cx="7693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Fazendo a diferença no Mundo ...</a:t>
            </a:r>
            <a:endParaRPr lang="pt-B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8197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884738"/>
            <a:ext cx="15192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CaixaDeTexto 8"/>
          <p:cNvSpPr txBox="1">
            <a:spLocks noChangeArrowheads="1"/>
          </p:cNvSpPr>
          <p:nvPr/>
        </p:nvSpPr>
        <p:spPr bwMode="auto">
          <a:xfrm>
            <a:off x="1268413" y="4802188"/>
            <a:ext cx="1928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pt-BR" altLang="pt-BR"/>
              <a:t>Fonte: </a:t>
            </a:r>
          </a:p>
          <a:p>
            <a:pPr eaLnBrk="1" hangingPunct="1"/>
            <a:r>
              <a:rPr lang="pt-BR" altLang="pt-BR" sz="1100"/>
              <a:t>28/11/2014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Algumas formas de Participar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3172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pt-BR" sz="3200" dirty="0" smtClean="0"/>
              <a:t>1. Título “Companheiro Paul Harris”;</a:t>
            </a:r>
          </a:p>
          <a:p>
            <a:pPr marL="91440" indent="-91440" fontAlgn="auto">
              <a:defRPr/>
            </a:pPr>
            <a:r>
              <a:rPr lang="pt-BR" sz="3200" dirty="0" smtClean="0"/>
              <a:t>2. Paul Harris </a:t>
            </a:r>
            <a:r>
              <a:rPr lang="pt-BR" sz="3200" dirty="0" err="1" smtClean="0"/>
              <a:t>Society</a:t>
            </a:r>
            <a:r>
              <a:rPr lang="pt-BR" sz="3200" dirty="0" smtClean="0"/>
              <a:t>;</a:t>
            </a:r>
          </a:p>
          <a:p>
            <a:pPr marL="91440" indent="-91440" fontAlgn="auto">
              <a:defRPr/>
            </a:pPr>
            <a:r>
              <a:rPr lang="pt-BR" sz="3200" dirty="0" smtClean="0"/>
              <a:t>3. Empresa Cidadã;</a:t>
            </a:r>
          </a:p>
          <a:p>
            <a:pPr marL="91440" indent="-91440" fontAlgn="auto">
              <a:defRPr/>
            </a:pPr>
            <a:r>
              <a:rPr lang="pt-BR" sz="3200" dirty="0" smtClean="0"/>
              <a:t>4. Seguro Solidário;</a:t>
            </a:r>
          </a:p>
          <a:p>
            <a:pPr marL="91440" indent="-91440" fontAlgn="auto">
              <a:defRPr/>
            </a:pPr>
            <a:r>
              <a:rPr lang="pt-BR" sz="3200" dirty="0" smtClean="0"/>
              <a:t>5. EREY.</a:t>
            </a:r>
            <a:endParaRPr lang="pt-BR" sz="3200" dirty="0"/>
          </a:p>
        </p:txBody>
      </p:sp>
      <p:sp>
        <p:nvSpPr>
          <p:cNvPr id="13" name="Retângulo 12"/>
          <p:cNvSpPr/>
          <p:nvPr/>
        </p:nvSpPr>
        <p:spPr>
          <a:xfrm>
            <a:off x="1023938" y="6088063"/>
            <a:ext cx="45402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Fazendo a diferença no Mundo 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59350"/>
            <a:ext cx="7772400" cy="1463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Faça o seu clube brilhar </a:t>
            </a:r>
            <a:endParaRPr lang="pt-BR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610600" y="4959350"/>
            <a:ext cx="3200400" cy="1463675"/>
          </a:xfrm>
        </p:spPr>
        <p:txBody>
          <a:bodyPr rtlCol="0"/>
          <a:lstStyle/>
          <a:p>
            <a:pPr fontAlgn="auto">
              <a:defRPr/>
            </a:pPr>
            <a:r>
              <a:rPr lang="pt-BR" dirty="0" smtClean="0"/>
              <a:t>Distrito 4420</a:t>
            </a:r>
          </a:p>
          <a:p>
            <a:pPr fontAlgn="auto">
              <a:defRPr/>
            </a:pPr>
            <a:r>
              <a:rPr lang="pt-BR" dirty="0" smtClean="0"/>
              <a:t>Ano 2014-2015</a:t>
            </a:r>
            <a:endParaRPr lang="pt-BR" dirty="0"/>
          </a:p>
        </p:txBody>
      </p:sp>
      <p:pic>
        <p:nvPicPr>
          <p:cNvPr id="1024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691188"/>
            <a:ext cx="2463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Faça o Seu Clube Brilhar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7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5" y="1657350"/>
            <a:ext cx="3430588" cy="4022725"/>
          </a:xfrm>
        </p:spPr>
      </p:pic>
      <p:sp>
        <p:nvSpPr>
          <p:cNvPr id="6" name="CaixaDeTexto 5"/>
          <p:cNvSpPr txBox="1"/>
          <p:nvPr/>
        </p:nvSpPr>
        <p:spPr>
          <a:xfrm>
            <a:off x="1166813" y="5680075"/>
            <a:ext cx="76946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Faça a diferença ...</a:t>
            </a:r>
            <a:endParaRPr lang="pt-B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Faça o Seu Clube Brilhar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3938" y="1438275"/>
            <a:ext cx="9720262" cy="4022725"/>
          </a:xfrm>
        </p:spPr>
        <p:txBody>
          <a:bodyPr/>
          <a:lstStyle/>
          <a:p>
            <a:r>
              <a:rPr lang="pt-BR" dirty="0"/>
              <a:t>Cumprir 03 (três) dos 05 (cinco) itens, a seguir: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01 </a:t>
            </a:r>
            <a:r>
              <a:rPr lang="pt-BR" dirty="0"/>
              <a:t>(um) </a:t>
            </a:r>
            <a:r>
              <a:rPr lang="pt-BR" b="1" dirty="0"/>
              <a:t>NOVO</a:t>
            </a:r>
            <a:r>
              <a:rPr lang="pt-BR" dirty="0"/>
              <a:t> Paul Harris depositado para a Fundação Rotária no ano </a:t>
            </a:r>
            <a:r>
              <a:rPr lang="pt-BR" dirty="0" smtClean="0"/>
              <a:t>2014-2015</a:t>
            </a:r>
            <a:r>
              <a:rPr lang="pt-BR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01 (um) </a:t>
            </a:r>
            <a:r>
              <a:rPr lang="pt-BR" b="1" dirty="0"/>
              <a:t>NOVO</a:t>
            </a:r>
            <a:r>
              <a:rPr lang="pt-BR" dirty="0"/>
              <a:t> Paul Harris </a:t>
            </a:r>
            <a:r>
              <a:rPr lang="pt-BR" dirty="0" err="1"/>
              <a:t>Society</a:t>
            </a:r>
            <a:r>
              <a:rPr lang="pt-BR" dirty="0"/>
              <a:t> (PHS);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03 (três)</a:t>
            </a:r>
            <a:r>
              <a:rPr lang="pt-BR" b="1" dirty="0"/>
              <a:t>NOVAS</a:t>
            </a:r>
            <a:r>
              <a:rPr lang="pt-BR" dirty="0"/>
              <a:t> Empresas Cidadãs;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Cadastrar no “Seguro Solidário” 100% dos companheiros que já são segurados da Porto Seguro-Azul- Itaú;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Clube ser “Contribuinte EREY” </a:t>
            </a:r>
            <a:r>
              <a:rPr lang="pt-BR" b="1" dirty="0"/>
              <a:t>doção média </a:t>
            </a:r>
            <a:r>
              <a:rPr lang="pt-BR" dirty="0"/>
              <a:t>de pelo menos USD 100 per capta.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6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Faça o Seu Clube Brilhar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3938" y="1438275"/>
            <a:ext cx="9720262" cy="4022725"/>
          </a:xfrm>
        </p:spPr>
        <p:txBody>
          <a:bodyPr/>
          <a:lstStyle/>
          <a:p>
            <a:r>
              <a:rPr lang="pt-BR" sz="2400" dirty="0"/>
              <a:t>Os clubes que atingirem 03 (três) metas no ano 2014-2015 de</a:t>
            </a:r>
            <a:r>
              <a:rPr lang="pt-BR" sz="2400" dirty="0" smtClean="0"/>
              <a:t>: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 </a:t>
            </a:r>
            <a:r>
              <a:rPr lang="pt-BR" u="sng" dirty="0" smtClean="0"/>
              <a:t>01 </a:t>
            </a:r>
            <a:r>
              <a:rPr lang="pt-BR" u="sng" dirty="0"/>
              <a:t>de julho de 2014 até 02 de fevereiro de 2015 </a:t>
            </a:r>
          </a:p>
          <a:p>
            <a:r>
              <a:rPr lang="pt-BR" dirty="0"/>
              <a:t>Concorrerão ao sorteio de uma </a:t>
            </a:r>
            <a:r>
              <a:rPr lang="pt-BR" b="1" dirty="0"/>
              <a:t>cabine</a:t>
            </a:r>
            <a:r>
              <a:rPr lang="pt-BR" dirty="0"/>
              <a:t> no navio MSC </a:t>
            </a:r>
            <a:r>
              <a:rPr lang="pt-BR" dirty="0" err="1"/>
              <a:t>Precioza</a:t>
            </a:r>
            <a:r>
              <a:rPr lang="pt-BR" dirty="0"/>
              <a:t> para participar da </a:t>
            </a:r>
            <a:r>
              <a:rPr lang="pt-BR" b="1" dirty="0"/>
              <a:t>Conferência Distrital do 4420 ano </a:t>
            </a:r>
            <a:r>
              <a:rPr lang="pt-BR" b="1" dirty="0" smtClean="0"/>
              <a:t>2014-2015</a:t>
            </a:r>
            <a:r>
              <a:rPr lang="pt-BR" dirty="0"/>
              <a:t>.</a:t>
            </a:r>
            <a:endParaRPr lang="pt-BR" dirty="0" smtClean="0"/>
          </a:p>
          <a:p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u="sng" dirty="0"/>
              <a:t>01 de julho de 2014 até 30 de junho de 2015</a:t>
            </a:r>
          </a:p>
          <a:p>
            <a:r>
              <a:rPr lang="pt-BR" dirty="0"/>
              <a:t>O Clube será agraciado com um </a:t>
            </a:r>
            <a:r>
              <a:rPr lang="pt-BR" b="1" dirty="0"/>
              <a:t>Reconhecimento</a:t>
            </a:r>
            <a:r>
              <a:rPr lang="pt-BR" dirty="0"/>
              <a:t> Especial Distrital da Fundação Rotária.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9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004888"/>
            <a:ext cx="314007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307981" y="2497873"/>
            <a:ext cx="559791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/>
              <a:t>Muito Obrigado !!!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8538"/>
            <a:ext cx="964565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16538"/>
            <a:ext cx="2466975" cy="884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184</TotalTime>
  <Words>200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Tw Cen MT</vt:lpstr>
      <vt:lpstr>Arial</vt:lpstr>
      <vt:lpstr>Tw Cen MT Condensed</vt:lpstr>
      <vt:lpstr>Wingdings 3</vt:lpstr>
      <vt:lpstr>Calibri</vt:lpstr>
      <vt:lpstr>Integral</vt:lpstr>
      <vt:lpstr>Fundação Rotária Subcomissão de Arrecadação Distrito 4420</vt:lpstr>
      <vt:lpstr>1. Participação dos Rotarianos</vt:lpstr>
      <vt:lpstr>2. Algumas formas de Participar</vt:lpstr>
      <vt:lpstr>Faça o seu clube brilhar </vt:lpstr>
      <vt:lpstr>3. Faça o Seu Clube Brilhar</vt:lpstr>
      <vt:lpstr>3. Faça o Seu Clube Brilhar</vt:lpstr>
      <vt:lpstr>3. Faça o Seu Clube Brilhar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Fundação Rotária Subcomissão de Arrecadação Distrito 4420</dc:title>
  <dc:creator>Claudio Takata</dc:creator>
  <cp:lastModifiedBy>Claudio Takata</cp:lastModifiedBy>
  <cp:revision>15</cp:revision>
  <dcterms:created xsi:type="dcterms:W3CDTF">2014-11-28T14:51:58Z</dcterms:created>
  <dcterms:modified xsi:type="dcterms:W3CDTF">2014-11-28T19:03:56Z</dcterms:modified>
</cp:coreProperties>
</file>